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F15"/>
    <a:srgbClr val="FFB81D"/>
    <a:srgbClr val="C6CACD"/>
    <a:srgbClr val="7665A0"/>
    <a:srgbClr val="5B6770"/>
    <a:srgbClr val="00ADBC"/>
    <a:srgbClr val="FFA400"/>
    <a:srgbClr val="0094CA"/>
    <a:srgbClr val="00CED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65000" autoAdjust="0"/>
  </p:normalViewPr>
  <p:slideViewPr>
    <p:cSldViewPr snapToGrid="0">
      <p:cViewPr varScale="1">
        <p:scale>
          <a:sx n="95" d="100"/>
          <a:sy n="95" d="100"/>
        </p:scale>
        <p:origin x="1364" y="44"/>
      </p:cViewPr>
      <p:guideLst>
        <p:guide orient="horz" pos="331"/>
        <p:guide pos="3917"/>
        <p:guide pos="7661"/>
        <p:guide pos="173"/>
        <p:guide orient="horz" pos="187"/>
        <p:guide orient="horz" pos="4243"/>
        <p:guide pos="509"/>
        <p:guide pos="2309"/>
        <p:guide orient="horz" pos="4075"/>
        <p:guide orient="horz" pos="2203"/>
        <p:guide orient="horz" pos="3763"/>
        <p:guide orient="horz" pos="243"/>
        <p:guide orient="horz" pos="138"/>
        <p:guide orient="horz" pos="3120"/>
        <p:guide orient="horz" pos="2997"/>
        <p:guide orient="horz" pos="1620"/>
        <p:guide orient="horz" pos="2767"/>
        <p:guide pos="2880"/>
        <p:guide pos="5633"/>
        <p:guide pos="127"/>
        <p:guide pos="374"/>
        <p:guide pos="16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6CACD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B8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5-47B3-A141-C4BD512806F5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2665</c:v>
                </c:pt>
                <c:pt idx="1">
                  <c:v>2789</c:v>
                </c:pt>
                <c:pt idx="2">
                  <c:v>3096</c:v>
                </c:pt>
                <c:pt idx="3">
                  <c:v>3726</c:v>
                </c:pt>
                <c:pt idx="4">
                  <c:v>4000</c:v>
                </c:pt>
                <c:pt idx="5">
                  <c:v>4635</c:v>
                </c:pt>
                <c:pt idx="6">
                  <c:v>5485</c:v>
                </c:pt>
                <c:pt idx="7">
                  <c:v>7458</c:v>
                </c:pt>
                <c:pt idx="8">
                  <c:v>10142</c:v>
                </c:pt>
                <c:pt idx="9">
                  <c:v>12642</c:v>
                </c:pt>
                <c:pt idx="10">
                  <c:v>26339</c:v>
                </c:pt>
                <c:pt idx="11">
                  <c:v>36709</c:v>
                </c:pt>
                <c:pt idx="12">
                  <c:v>48569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F5-47B3-A141-C4BD51280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7294712"/>
        <c:axId val="437297592"/>
      </c:barChart>
      <c:catAx>
        <c:axId val="437294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297592"/>
        <c:crosses val="autoZero"/>
        <c:auto val="1"/>
        <c:lblAlgn val="ctr"/>
        <c:lblOffset val="100"/>
        <c:noMultiLvlLbl val="0"/>
      </c:catAx>
      <c:valAx>
        <c:axId val="437297592"/>
        <c:scaling>
          <c:orientation val="minMax"/>
          <c:max val="50000"/>
        </c:scaling>
        <c:delete val="1"/>
        <c:axPos val="l"/>
        <c:numFmt formatCode="#,##0" sourceLinked="0"/>
        <c:majorTickMark val="none"/>
        <c:minorTickMark val="none"/>
        <c:tickLblPos val="nextTo"/>
        <c:crossAx val="437294712"/>
        <c:crosses val="autoZero"/>
        <c:crossBetween val="between"/>
        <c:min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0000"/>
          </a:solidFill>
          <a:latin typeface="Gotham Book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6CACD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B9BF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9E-441E-A4A6-5BFCE5ED71E4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1771</c:v>
                </c:pt>
                <c:pt idx="1">
                  <c:v>1863</c:v>
                </c:pt>
                <c:pt idx="2">
                  <c:v>2048</c:v>
                </c:pt>
                <c:pt idx="3">
                  <c:v>2357</c:v>
                </c:pt>
                <c:pt idx="4">
                  <c:v>2712</c:v>
                </c:pt>
                <c:pt idx="5">
                  <c:v>3010</c:v>
                </c:pt>
                <c:pt idx="6">
                  <c:v>3624</c:v>
                </c:pt>
                <c:pt idx="7">
                  <c:v>4870</c:v>
                </c:pt>
                <c:pt idx="8">
                  <c:v>6240</c:v>
                </c:pt>
                <c:pt idx="9">
                  <c:v>8442</c:v>
                </c:pt>
                <c:pt idx="10">
                  <c:v>20173</c:v>
                </c:pt>
                <c:pt idx="11">
                  <c:v>28556</c:v>
                </c:pt>
                <c:pt idx="12">
                  <c:v>36375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E-441E-A4A6-5BFCE5ED7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7294712"/>
        <c:axId val="437297592"/>
      </c:barChart>
      <c:catAx>
        <c:axId val="437294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297592"/>
        <c:crosses val="autoZero"/>
        <c:auto val="1"/>
        <c:lblAlgn val="ctr"/>
        <c:lblOffset val="100"/>
        <c:noMultiLvlLbl val="0"/>
      </c:catAx>
      <c:valAx>
        <c:axId val="437297592"/>
        <c:scaling>
          <c:orientation val="minMax"/>
          <c:max val="40000"/>
        </c:scaling>
        <c:delete val="1"/>
        <c:axPos val="l"/>
        <c:numFmt formatCode="#,##0" sourceLinked="0"/>
        <c:majorTickMark val="none"/>
        <c:minorTickMark val="none"/>
        <c:tickLblPos val="nextTo"/>
        <c:crossAx val="437294712"/>
        <c:crosses val="autoZero"/>
        <c:crossBetween val="between"/>
        <c:min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0000"/>
          </a:solidFill>
          <a:latin typeface="Gotham Book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22627</TotalTime>
  <Words>2469</Words>
  <Application>Microsoft Office PowerPoint</Application>
  <PresentationFormat>On-screen Show (16:9)</PresentationFormat>
  <Paragraphs>215</Paragraphs>
  <Slides>27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Rail 400</vt:lpstr>
      <vt:lpstr>Rail 500</vt:lpstr>
      <vt:lpstr>Rail Headline</vt:lpstr>
      <vt:lpstr>Verdana</vt:lpstr>
      <vt:lpstr>Wingdings</vt:lpstr>
      <vt:lpstr>Office Theme</vt:lpstr>
      <vt:lpstr>MSVID_TT_White-Teal_16x9_Jan-8-2013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LaMance</dc:creator>
  <cp:lastModifiedBy>Maggie Osorio Glennon</cp:lastModifiedBy>
  <cp:revision>398</cp:revision>
  <cp:lastPrinted>2016-07-19T17:37:10Z</cp:lastPrinted>
  <dcterms:created xsi:type="dcterms:W3CDTF">2014-08-04T22:26:06Z</dcterms:created>
  <dcterms:modified xsi:type="dcterms:W3CDTF">2022-11-02T17:50:28Z</dcterms:modified>
</cp:coreProperties>
</file>